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lvl1pPr marL="0" lvl="0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1pPr>
    <a:lvl2pPr marL="457200" lvl="1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2pPr>
    <a:lvl3pPr marL="914400" lvl="2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3pPr>
    <a:lvl4pPr marL="1371600" lvl="3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4pPr>
    <a:lvl5pPr marL="1828800" lvl="4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5pPr>
    <a:lvl6pPr marL="2286000" lvl="5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6pPr>
    <a:lvl7pPr marL="2743200" lvl="6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7pPr>
    <a:lvl8pPr marL="3200400" lvl="7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8pPr>
    <a:lvl9pPr marL="3657600" lvl="8" algn="l" defTabSz="914400">
      <a:defRPr sz="1800" kern="1200">
        <a:solidFill>
          <a:schemeClr val="tx1"/>
        </a:solidFill>
        <a:latin typeface="等线" panose="02010600030101010101" charset="-122"/>
        <a:ea typeface="等线" panose="02010600030101010101" charset="-122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A6E94B-881B-597D-4DC6-E3DB10C5F300}" v="18" dt="2022-07-15T01:02:06.3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ong Juang Ian" userId="S::t0926244@u.nus.edu::924a1358-1ba5-4380-8c0a-ad21e8b03b8a" providerId="AD" clId="Web-{C5A6E94B-881B-597D-4DC6-E3DB10C5F300}"/>
    <pc:docChg chg="modSld">
      <pc:chgData name="Chong Juang Ian" userId="S::t0926244@u.nus.edu::924a1358-1ba5-4380-8c0a-ad21e8b03b8a" providerId="AD" clId="Web-{C5A6E94B-881B-597D-4DC6-E3DB10C5F300}" dt="2022-07-15T01:02:02.303" v="7" actId="20577"/>
      <pc:docMkLst>
        <pc:docMk/>
      </pc:docMkLst>
      <pc:sldChg chg="modSp">
        <pc:chgData name="Chong Juang Ian" userId="S::t0926244@u.nus.edu::924a1358-1ba5-4380-8c0a-ad21e8b03b8a" providerId="AD" clId="Web-{C5A6E94B-881B-597D-4DC6-E3DB10C5F300}" dt="2022-07-15T01:02:02.303" v="7" actId="20577"/>
        <pc:sldMkLst>
          <pc:docMk/>
          <pc:sldMk cId="0" sldId="263"/>
        </pc:sldMkLst>
        <pc:spChg chg="mod">
          <ac:chgData name="Chong Juang Ian" userId="S::t0926244@u.nus.edu::924a1358-1ba5-4380-8c0a-ad21e8b03b8a" providerId="AD" clId="Web-{C5A6E94B-881B-597D-4DC6-E3DB10C5F300}" dt="2022-07-15T01:02:02.303" v="7" actId="20577"/>
          <ac:spMkLst>
            <pc:docMk/>
            <pc:sldMk cId="0" sldId="263"/>
            <ac:spMk id="31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D108D90-3273-4422-801D-6F0FD70158C8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26CFA83B-A888-4043-95E9-709ECB4C72F9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idx="1"/>
          </p:nvPr>
        </p:nvSpPr>
        <p:spPr/>
        <p:txBody>
          <a:bodyPr vert="eaVert"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7891537-2B93-464B-A7C5-E6D1FD234F47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9A6D2E8-4035-44D4-AA54-C38FEF66FBB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71B722F-A8C2-433F-B5FA-B379FEC0FC8E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CD348582-BA88-4907-BE4E-3643F468031B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BED6E21-8F0E-4841-B34F-0305C757C8C8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7B8E3-A356-4F9E-A216-CFFCE972504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lvl="0">
              <a:defRPr sz="6000"/>
            </a:lvl1pPr>
          </a:lstStyle>
          <a:p>
            <a:r>
              <a:rPr lang="zh-CN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1B7B298-267B-4645-9907-9B88198C5B0D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CF3E3A9-D3F0-4376-B76A-C7AE09B59C1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1298641-B7BA-47E1-B54B-61E4DCDCC079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091D351-4384-4125-B8A0-2265CA219CB7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5D5D00D-56CC-424E-AF19-D86A38F8B122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8" name="页脚占位符 7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5EC7BE77-6832-4B44-8C43-8F18F108F5C3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2930886-4A6D-474B-BE23-844386322C9A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4" name="页脚占位符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64A287C-5E3B-43D5-A569-503DF458817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E2FB989-3031-402E-8099-223D5D521791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3" name="页脚占位符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5BA59192-AC16-441F-B570-A47D3DAB2C83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525C457-2825-458A-A1EE-84764C47C747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9F1CE57-3C1B-4786-A6A2-4EFE664FECC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D6793854-CD9D-4189-A59F-F7C48D61BAEF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zh-CN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7C990382-D6B0-4B4B-B881-110D2DEB741A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二级</a:t>
            </a:r>
          </a:p>
          <a:p>
            <a:pPr lvl="2"/>
            <a:r>
              <a:rPr lang="zh-CN"/>
              <a:t>三级</a:t>
            </a:r>
          </a:p>
          <a:p>
            <a:pPr lvl="3"/>
            <a:r>
              <a:rPr lang="zh-CN"/>
              <a:t>四级</a:t>
            </a:r>
          </a:p>
          <a:p>
            <a:pPr lvl="4"/>
            <a:r>
              <a:rPr lang="zh-CN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B5D8B9-C75D-4C23-8FD9-1C5606AA9C92}" type="datetimeFigureOut">
              <a:rPr lang="en-US" altLang="zh-CN"/>
              <a:t>7/14/2022</a:t>
            </a:fld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lvl="0"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B6D8F-216E-42FA-A26D-90C42088BE03}" type="slidenum">
              <a:rPr lang="en-US" altLang="zh-CN"/>
              <a:t>‹#›</a:t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等线 Light" panose="02010600030101010101" charset="-122"/>
          <a:ea typeface="等线 Light" panose="02010600030101010101" charset="-122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1pPr>
      <a:lvl2pPr marL="457200" lvl="1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2pPr>
      <a:lvl3pPr marL="914400" lvl="2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3pPr>
      <a:lvl4pPr marL="1371600" lvl="3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4pPr>
      <a:lvl5pPr marL="1828800" lvl="4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5pPr>
      <a:lvl6pPr marL="2286000" lvl="5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6pPr>
      <a:lvl7pPr marL="2743200" lvl="6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7pPr>
      <a:lvl8pPr marL="3200400" lvl="7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8pPr>
      <a:lvl9pPr marL="3657600" lvl="8" algn="l" defTabSz="914400">
        <a:defRPr sz="1800" kern="1200">
          <a:solidFill>
            <a:schemeClr val="tx1"/>
          </a:solidFill>
          <a:latin typeface="等线" panose="02010600030101010101" charset="-122"/>
          <a:ea typeface="等线" panose="02010600030101010101" charset="-122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3133725" y="2405239"/>
            <a:ext cx="5924550" cy="1435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sz="880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T</a:t>
            </a:r>
            <a:r>
              <a:rPr lang="en-US" sz="8800" b="0" i="0" strike="noStrike" spc="0">
                <a:solidFill>
                  <a:srgbClr val="FFFFFF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urret Agent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29784" y="344774"/>
            <a:ext cx="39424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zcool-gdh"/>
                <a:ea typeface="zcool-gdh"/>
              </a:rPr>
              <a:t>FUTURE IS COMING</a:t>
            </a:r>
            <a:endParaRPr lang="zh-CN" sz="2000">
              <a:solidFill>
                <a:schemeClr val="bg1"/>
              </a:solidFill>
              <a:latin typeface="zcool-gdh"/>
              <a:ea typeface="zcool-gdh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728617" y="6105144"/>
            <a:ext cx="2235200" cy="3937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>
              <a:defRPr sz="2000">
                <a:solidFill>
                  <a:schemeClr val="bg1"/>
                </a:solidFill>
                <a:latin typeface="zcool-gdh"/>
                <a:ea typeface="zcool-gdh"/>
              </a:defRPr>
            </a:lvl1pPr>
          </a:lstStyle>
          <a:p>
            <a:pPr lvl="0"/>
            <a:r>
              <a:rPr lang="en-US"/>
              <a:t>2022/07/14</a:t>
            </a:r>
          </a:p>
        </p:txBody>
      </p:sp>
      <p:sp>
        <p:nvSpPr>
          <p:cNvPr id="5" name="矩形 4"/>
          <p:cNvSpPr/>
          <p:nvPr/>
        </p:nvSpPr>
        <p:spPr>
          <a:xfrm>
            <a:off x="10343213" y="344774"/>
            <a:ext cx="502171" cy="502171"/>
          </a:xfrm>
          <a:prstGeom prst="rect">
            <a:avLst/>
          </a:prstGeom>
          <a:noFill/>
          <a:ln w="12700">
            <a:solidFill>
              <a:schemeClr val="bg1">
                <a:lumMod val="95000"/>
              </a:schemeClr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38028" y="4018697"/>
            <a:ext cx="2895600" cy="8191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Team </a:t>
            </a:r>
            <a:r>
              <a:rPr lang="en-US" sz="2400" b="0" i="0" strike="noStrike" spc="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DeadlineWarriors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图片 105"/>
          <p:cNvPicPr>
            <a:picLocks noChangeAspect="1"/>
          </p:cNvPicPr>
          <p:nvPr/>
        </p:nvPicPr>
        <p:blipFill rotWithShape="1">
          <a:blip r:embed="rId2"/>
          <a:srcRect r="32205" b="32078"/>
          <a:stretch>
            <a:fillRect/>
          </a:stretch>
        </p:blipFill>
        <p:spPr>
          <a:xfrm>
            <a:off x="1" y="-12889"/>
            <a:ext cx="12192000" cy="6870889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35" y="396959"/>
            <a:ext cx="670560" cy="648335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1424970" y="459516"/>
            <a:ext cx="269875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sz="2800">
                <a:solidFill>
                  <a:srgbClr val="FFFF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Challenges</a:t>
            </a:r>
          </a:p>
        </p:txBody>
      </p:sp>
      <p:grpSp>
        <p:nvGrpSpPr>
          <p:cNvPr id="79" name="组 78"/>
          <p:cNvGrpSpPr/>
          <p:nvPr/>
        </p:nvGrpSpPr>
        <p:grpSpPr>
          <a:xfrm>
            <a:off x="4297306" y="2043998"/>
            <a:ext cx="2757114" cy="2757114"/>
            <a:chOff x="6748389" y="7578697"/>
            <a:chExt cx="1658915" cy="1658915"/>
          </a:xfrm>
        </p:grpSpPr>
        <p:sp>
          <p:nvSpPr>
            <p:cNvPr id="73" name="椭圆 72"/>
            <p:cNvSpPr/>
            <p:nvPr/>
          </p:nvSpPr>
          <p:spPr>
            <a:xfrm>
              <a:off x="6988623" y="8548169"/>
              <a:ext cx="1155143" cy="191569"/>
            </a:xfrm>
            <a:prstGeom prst="ellipse">
              <a:avLst/>
            </a:prstGeom>
            <a:gradFill>
              <a:gsLst>
                <a:gs pos="100000">
                  <a:srgbClr val="26CBAD"/>
                </a:gs>
                <a:gs pos="0">
                  <a:srgbClr val="26CBAD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74" name="弧形 65"/>
            <p:cNvSpPr/>
            <p:nvPr/>
          </p:nvSpPr>
          <p:spPr>
            <a:xfrm>
              <a:off x="6791663" y="8515505"/>
              <a:ext cx="1549062" cy="256897"/>
            </a:xfrm>
            <a:prstGeom prst="arc">
              <a:avLst>
                <a:gd name="adj1" fmla="val 10216404"/>
                <a:gd name="adj2" fmla="val 594489"/>
              </a:avLst>
            </a:prstGeom>
            <a:noFill/>
            <a:ln w="12700" cap="flat" cmpd="sng">
              <a:gradFill>
                <a:gsLst>
                  <a:gs pos="13000">
                    <a:srgbClr val="26CBAD">
                      <a:alpha val="0"/>
                    </a:srgbClr>
                  </a:gs>
                  <a:gs pos="44000">
                    <a:srgbClr val="26CBAD"/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7229972" y="8588194"/>
              <a:ext cx="672444" cy="111519"/>
            </a:xfrm>
            <a:prstGeom prst="ellipse">
              <a:avLst/>
            </a:prstGeom>
            <a:gradFill>
              <a:gsLst>
                <a:gs pos="100000">
                  <a:srgbClr val="26CBAD"/>
                </a:gs>
                <a:gs pos="0">
                  <a:srgbClr val="26CBAD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76" name="椭圆 75"/>
            <p:cNvSpPr/>
            <p:nvPr/>
          </p:nvSpPr>
          <p:spPr>
            <a:xfrm>
              <a:off x="6748389" y="7578697"/>
              <a:ext cx="1658915" cy="1658915"/>
            </a:xfrm>
            <a:prstGeom prst="ellipse">
              <a:avLst/>
            </a:prstGeom>
            <a:noFill/>
            <a:ln w="12700" cap="flat" cmpd="sng">
              <a:gradFill>
                <a:gsLst>
                  <a:gs pos="0">
                    <a:srgbClr val="26CBAD"/>
                  </a:gs>
                  <a:gs pos="60000">
                    <a:srgbClr val="26CBAD">
                      <a:alpha val="0"/>
                    </a:srgb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77" name="椭圆 76"/>
            <p:cNvSpPr/>
            <p:nvPr/>
          </p:nvSpPr>
          <p:spPr>
            <a:xfrm>
              <a:off x="6870450" y="7700758"/>
              <a:ext cx="1414793" cy="1414793"/>
            </a:xfrm>
            <a:prstGeom prst="ellipse">
              <a:avLst/>
            </a:prstGeom>
            <a:noFill/>
            <a:ln w="60325" cap="flat" cmpd="sng">
              <a:gradFill>
                <a:gsLst>
                  <a:gs pos="0">
                    <a:srgbClr val="26CBAD"/>
                  </a:gs>
                  <a:gs pos="60000">
                    <a:srgbClr val="26CBAD">
                      <a:alpha val="0"/>
                    </a:srgbClr>
                  </a:gs>
                </a:gsLst>
                <a:lin ang="5400000" scaled="1"/>
              </a:gradFill>
              <a:prstDash val="dash"/>
              <a:miter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sp>
        <p:nvSpPr>
          <p:cNvPr id="93" name="文本框 92"/>
          <p:cNvSpPr txBox="1"/>
          <p:nvPr/>
        </p:nvSpPr>
        <p:spPr>
          <a:xfrm>
            <a:off x="1175972" y="2405388"/>
            <a:ext cx="2247900" cy="15684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 sz="2400">
                <a:latin typeface="微软雅黑" panose="020B0503020204020204" charset="-122"/>
                <a:ea typeface="微软雅黑" panose="020B0503020204020204" charset="-122"/>
              </a:rPr>
              <a:t>Various actions &amp;</a:t>
            </a:r>
          </a:p>
          <a:p>
            <a:pPr lvl="0"/>
            <a:r>
              <a:rPr lang="en-US" sz="2400">
                <a:latin typeface="微软雅黑" panose="020B0503020204020204" charset="-122"/>
                <a:ea typeface="微软雅黑" panose="020B0503020204020204" charset="-122"/>
              </a:rPr>
              <a:t>Weapons design</a:t>
            </a:r>
          </a:p>
        </p:txBody>
      </p:sp>
      <p:sp>
        <p:nvSpPr>
          <p:cNvPr id="96" name="文本框 95"/>
          <p:cNvSpPr txBox="1"/>
          <p:nvPr/>
        </p:nvSpPr>
        <p:spPr>
          <a:xfrm>
            <a:off x="4741143" y="2661594"/>
            <a:ext cx="1822450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 algn="ctr">
              <a:buClrTx/>
              <a:buSzTx/>
              <a:buFontTx/>
            </a:pPr>
            <a:r>
              <a:rPr lang="en-US" sz="2400">
                <a:latin typeface="微软雅黑" panose="020B0503020204020204" charset="-122"/>
                <a:ea typeface="微软雅黑" panose="020B0503020204020204" charset="-122"/>
                <a:cs typeface="+mn-ea"/>
              </a:rPr>
              <a:t>Game balanc</a:t>
            </a:r>
            <a:r>
              <a:rPr lang="en-MY" altLang="en-US" sz="2400">
                <a:latin typeface="微软雅黑" panose="020B0503020204020204" charset="-122"/>
                <a:ea typeface="微软雅黑" panose="020B0503020204020204" charset="-122"/>
                <a:cs typeface="+mn-ea"/>
              </a:rPr>
              <a:t>ing</a:t>
            </a:r>
          </a:p>
        </p:txBody>
      </p:sp>
      <p:sp>
        <p:nvSpPr>
          <p:cNvPr id="99" name="文本框 98"/>
          <p:cNvSpPr txBox="1"/>
          <p:nvPr/>
        </p:nvSpPr>
        <p:spPr>
          <a:xfrm>
            <a:off x="8322923" y="2590303"/>
            <a:ext cx="1822450" cy="119888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 algn="ctr">
              <a:buClrTx/>
              <a:buSzTx/>
              <a:buFontTx/>
            </a:pPr>
            <a:r>
              <a:rPr lang="en-US" sz="2400">
                <a:latin typeface="微软雅黑" panose="020B0503020204020204" charset="-122"/>
                <a:ea typeface="微软雅黑" panose="020B0503020204020204" charset="-122"/>
                <a:cs typeface="+mn-ea"/>
                <a:sym typeface="+mn-ea"/>
              </a:rPr>
              <a:t>Battle mode design</a:t>
            </a:r>
          </a:p>
        </p:txBody>
      </p:sp>
      <p:grpSp>
        <p:nvGrpSpPr>
          <p:cNvPr id="107" name="组 78"/>
          <p:cNvGrpSpPr/>
          <p:nvPr/>
        </p:nvGrpSpPr>
        <p:grpSpPr>
          <a:xfrm>
            <a:off x="895965" y="2053273"/>
            <a:ext cx="2757114" cy="2757114"/>
            <a:chOff x="6748389" y="7578697"/>
            <a:chExt cx="1658915" cy="1658915"/>
          </a:xfrm>
        </p:grpSpPr>
        <p:sp>
          <p:nvSpPr>
            <p:cNvPr id="108" name="椭圆 72"/>
            <p:cNvSpPr/>
            <p:nvPr/>
          </p:nvSpPr>
          <p:spPr>
            <a:xfrm>
              <a:off x="6988623" y="8548169"/>
              <a:ext cx="1155143" cy="191569"/>
            </a:xfrm>
            <a:prstGeom prst="ellipse">
              <a:avLst/>
            </a:prstGeom>
            <a:gradFill>
              <a:gsLst>
                <a:gs pos="100000">
                  <a:srgbClr val="26CBAD"/>
                </a:gs>
                <a:gs pos="0">
                  <a:srgbClr val="26CBAD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09" name="弧形 65"/>
            <p:cNvSpPr/>
            <p:nvPr/>
          </p:nvSpPr>
          <p:spPr>
            <a:xfrm>
              <a:off x="6791663" y="8515505"/>
              <a:ext cx="1549062" cy="256897"/>
            </a:xfrm>
            <a:prstGeom prst="arc">
              <a:avLst>
                <a:gd name="adj1" fmla="val 10216404"/>
                <a:gd name="adj2" fmla="val 594489"/>
              </a:avLst>
            </a:prstGeom>
            <a:noFill/>
            <a:ln w="12700" cap="flat" cmpd="sng">
              <a:gradFill>
                <a:gsLst>
                  <a:gs pos="13000">
                    <a:srgbClr val="26CBAD">
                      <a:alpha val="0"/>
                    </a:srgbClr>
                  </a:gs>
                  <a:gs pos="44000">
                    <a:srgbClr val="26CBAD"/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0" name="椭圆 74"/>
            <p:cNvSpPr/>
            <p:nvPr/>
          </p:nvSpPr>
          <p:spPr>
            <a:xfrm>
              <a:off x="7229972" y="8588194"/>
              <a:ext cx="672444" cy="111519"/>
            </a:xfrm>
            <a:prstGeom prst="ellipse">
              <a:avLst/>
            </a:prstGeom>
            <a:gradFill>
              <a:gsLst>
                <a:gs pos="100000">
                  <a:srgbClr val="26CBAD"/>
                </a:gs>
                <a:gs pos="0">
                  <a:srgbClr val="26CBAD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1" name="椭圆 75"/>
            <p:cNvSpPr/>
            <p:nvPr/>
          </p:nvSpPr>
          <p:spPr>
            <a:xfrm>
              <a:off x="6748389" y="7578697"/>
              <a:ext cx="1658915" cy="1658915"/>
            </a:xfrm>
            <a:prstGeom prst="ellipse">
              <a:avLst/>
            </a:prstGeom>
            <a:noFill/>
            <a:ln w="12700" cap="flat" cmpd="sng">
              <a:gradFill>
                <a:gsLst>
                  <a:gs pos="0">
                    <a:srgbClr val="26CBAD"/>
                  </a:gs>
                  <a:gs pos="60000">
                    <a:srgbClr val="26CBAD">
                      <a:alpha val="0"/>
                    </a:srgb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2" name="椭圆 76"/>
            <p:cNvSpPr/>
            <p:nvPr/>
          </p:nvSpPr>
          <p:spPr>
            <a:xfrm>
              <a:off x="6870450" y="7700758"/>
              <a:ext cx="1414793" cy="1414793"/>
            </a:xfrm>
            <a:prstGeom prst="ellipse">
              <a:avLst/>
            </a:prstGeom>
            <a:noFill/>
            <a:ln w="60325" cap="flat" cmpd="sng">
              <a:gradFill>
                <a:gsLst>
                  <a:gs pos="0">
                    <a:srgbClr val="26CBAD"/>
                  </a:gs>
                  <a:gs pos="60000">
                    <a:srgbClr val="26CBAD">
                      <a:alpha val="0"/>
                    </a:srgbClr>
                  </a:gs>
                </a:gsLst>
                <a:lin ang="5400000" scaled="1"/>
              </a:gradFill>
              <a:prstDash val="dash"/>
              <a:miter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  <p:grpSp>
        <p:nvGrpSpPr>
          <p:cNvPr id="113" name="组 78"/>
          <p:cNvGrpSpPr/>
          <p:nvPr/>
        </p:nvGrpSpPr>
        <p:grpSpPr>
          <a:xfrm>
            <a:off x="7855244" y="2053273"/>
            <a:ext cx="2757114" cy="2757114"/>
            <a:chOff x="6748389" y="7578697"/>
            <a:chExt cx="1658915" cy="1658915"/>
          </a:xfrm>
        </p:grpSpPr>
        <p:sp>
          <p:nvSpPr>
            <p:cNvPr id="114" name="椭圆 72"/>
            <p:cNvSpPr/>
            <p:nvPr/>
          </p:nvSpPr>
          <p:spPr>
            <a:xfrm>
              <a:off x="6988623" y="8548169"/>
              <a:ext cx="1155143" cy="191569"/>
            </a:xfrm>
            <a:prstGeom prst="ellipse">
              <a:avLst/>
            </a:prstGeom>
            <a:gradFill>
              <a:gsLst>
                <a:gs pos="100000">
                  <a:srgbClr val="26CBAD"/>
                </a:gs>
                <a:gs pos="0">
                  <a:srgbClr val="26CBAD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5" name="弧形 65"/>
            <p:cNvSpPr/>
            <p:nvPr/>
          </p:nvSpPr>
          <p:spPr>
            <a:xfrm>
              <a:off x="6791663" y="8515505"/>
              <a:ext cx="1549062" cy="256897"/>
            </a:xfrm>
            <a:prstGeom prst="arc">
              <a:avLst>
                <a:gd name="adj1" fmla="val 10216404"/>
                <a:gd name="adj2" fmla="val 594489"/>
              </a:avLst>
            </a:prstGeom>
            <a:noFill/>
            <a:ln w="12700" cap="flat" cmpd="sng">
              <a:gradFill>
                <a:gsLst>
                  <a:gs pos="13000">
                    <a:srgbClr val="26CBAD">
                      <a:alpha val="0"/>
                    </a:srgbClr>
                  </a:gs>
                  <a:gs pos="44000">
                    <a:srgbClr val="26CBAD"/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6" name="椭圆 74"/>
            <p:cNvSpPr/>
            <p:nvPr/>
          </p:nvSpPr>
          <p:spPr>
            <a:xfrm>
              <a:off x="7229972" y="8588194"/>
              <a:ext cx="672444" cy="111519"/>
            </a:xfrm>
            <a:prstGeom prst="ellipse">
              <a:avLst/>
            </a:prstGeom>
            <a:gradFill>
              <a:gsLst>
                <a:gs pos="100000">
                  <a:srgbClr val="26CBAD"/>
                </a:gs>
                <a:gs pos="0">
                  <a:srgbClr val="26CBAD">
                    <a:alpha val="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7" name="椭圆 75"/>
            <p:cNvSpPr/>
            <p:nvPr/>
          </p:nvSpPr>
          <p:spPr>
            <a:xfrm>
              <a:off x="6748389" y="7578697"/>
              <a:ext cx="1658915" cy="1658915"/>
            </a:xfrm>
            <a:prstGeom prst="ellipse">
              <a:avLst/>
            </a:prstGeom>
            <a:noFill/>
            <a:ln w="12700" cap="flat" cmpd="sng">
              <a:gradFill>
                <a:gsLst>
                  <a:gs pos="0">
                    <a:srgbClr val="26CBAD"/>
                  </a:gs>
                  <a:gs pos="60000">
                    <a:srgbClr val="26CBAD">
                      <a:alpha val="0"/>
                    </a:srgb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  <p:sp>
          <p:nvSpPr>
            <p:cNvPr id="118" name="椭圆 76"/>
            <p:cNvSpPr/>
            <p:nvPr/>
          </p:nvSpPr>
          <p:spPr>
            <a:xfrm>
              <a:off x="6870450" y="7700758"/>
              <a:ext cx="1414793" cy="1414793"/>
            </a:xfrm>
            <a:prstGeom prst="ellipse">
              <a:avLst/>
            </a:prstGeom>
            <a:noFill/>
            <a:ln w="60325" cap="flat" cmpd="sng">
              <a:gradFill>
                <a:gsLst>
                  <a:gs pos="0">
                    <a:srgbClr val="26CBAD"/>
                  </a:gs>
                  <a:gs pos="60000">
                    <a:srgbClr val="26CBAD">
                      <a:alpha val="0"/>
                    </a:srgbClr>
                  </a:gs>
                </a:gsLst>
                <a:lin ang="5400000" scaled="1"/>
              </a:gradFill>
              <a:prstDash val="dash"/>
              <a:miter/>
            </a:ln>
          </p:spPr>
          <p:txBody>
            <a:bodyPr anchor="ctr"/>
            <a:lstStyle/>
            <a:p>
              <a:pPr marL="0" lvl="0" indent="0" algn="ctr" defTabSz="91440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sz="1800" b="0" i="0" u="none" strike="noStrike" kern="0" spc="0" baseline="0">
                <a:ln>
                  <a:noFill/>
                </a:ln>
                <a:solidFill>
                  <a:srgbClr val="FFFFFF"/>
                </a:solidFill>
                <a:latin typeface="等线" panose="02010600030101010101" charset="-122"/>
                <a:ea typeface="等线" panose="02010600030101010101" charset="-122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802817" y="2175932"/>
            <a:ext cx="3429000" cy="2353733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06038" y="3032778"/>
            <a:ext cx="242570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>
                <a:latin typeface="微软雅黑" panose="020B0503020204020204" charset="-122"/>
                <a:ea typeface="微软雅黑" panose="020B0503020204020204" charset="-122"/>
              </a:rPr>
              <a:t>Goal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265697" y="1961829"/>
            <a:ext cx="88265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 sz="3600">
                <a:latin typeface="微软雅黑" panose="020B0503020204020204" charset="-122"/>
                <a:ea typeface="微软雅黑" panose="020B0503020204020204" charset="-122"/>
              </a:rPr>
              <a:t>04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9315" y="-359229"/>
            <a:ext cx="12830629" cy="7217229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925870" y="440432"/>
            <a:ext cx="234315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 sz="3200" b="0" i="0" strike="noStrike" spc="0">
                <a:solidFill>
                  <a:srgbClr val="FFFF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Goal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045" y="556206"/>
            <a:ext cx="479976" cy="46406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7979" y="556206"/>
            <a:ext cx="479976" cy="46406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999" y="2593823"/>
            <a:ext cx="3166035" cy="204861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1682" y="2593823"/>
            <a:ext cx="3166035" cy="204861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8365" y="2593823"/>
            <a:ext cx="3166035" cy="204861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941666" y="3033413"/>
            <a:ext cx="2552700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MY" altLang="en-US">
                <a:latin typeface="微软雅黑" panose="020B0503020204020204" charset="-122"/>
                <a:ea typeface="微软雅黑" panose="020B0503020204020204" charset="-122"/>
              </a:rPr>
              <a:t>Bring</a:t>
            </a:r>
          </a:p>
          <a:p>
            <a:pPr lvl="0"/>
            <a:r>
              <a:rPr lang="en-MY" altLang="en-US">
                <a:latin typeface="微软雅黑" panose="020B0503020204020204" charset="-122"/>
                <a:ea typeface="微软雅黑" panose="020B0503020204020204" charset="-122"/>
              </a:rPr>
              <a:t>Surprises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5186045" y="3018790"/>
            <a:ext cx="2007235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MY" altLang="en-US">
                <a:latin typeface="微软雅黑" panose="020B0503020204020204" charset="-122"/>
                <a:ea typeface="微软雅黑" panose="020B0503020204020204" charset="-122"/>
              </a:rPr>
              <a:t>Refreshing</a:t>
            </a:r>
          </a:p>
          <a:p>
            <a:pPr lvl="0"/>
            <a:r>
              <a:rPr lang="en-MY" altLang="en-US">
                <a:latin typeface="微软雅黑" panose="020B0503020204020204" charset="-122"/>
                <a:ea typeface="微软雅黑" panose="020B0503020204020204" charset="-122"/>
              </a:rPr>
              <a:t>Gameplay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8968917" y="3042376"/>
            <a:ext cx="1885950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>
                <a:latin typeface="微软雅黑" panose="020B0503020204020204" charset="-122"/>
                <a:ea typeface="微软雅黑" panose="020B0503020204020204" charset="-122"/>
              </a:rPr>
              <a:t>Do our best</a:t>
            </a:r>
            <a:r>
              <a:rPr lang="en-MY" altLang="en-US">
                <a:latin typeface="微软雅黑" panose="020B0503020204020204" charset="-122"/>
                <a:ea typeface="微软雅黑" panose="020B0503020204020204" charset="-122"/>
              </a:rPr>
              <a:t>!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2680104" y="2632138"/>
            <a:ext cx="6737350" cy="1476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75000"/>
              </a:lnSpc>
            </a:pPr>
            <a:r>
              <a:rPr lang="en-US" sz="60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Thank you for your watching</a:t>
            </a:r>
            <a:r>
              <a:rPr lang="en-MY" altLang="en-US" sz="60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!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29784" y="344774"/>
            <a:ext cx="39424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zcool-gdh"/>
                <a:ea typeface="zcool-gdh"/>
              </a:rPr>
              <a:t>FUTURE IS COMING</a:t>
            </a:r>
            <a:endParaRPr lang="zh-CN" sz="2000">
              <a:solidFill>
                <a:schemeClr val="bg1"/>
              </a:solidFill>
              <a:latin typeface="zcool-gdh"/>
              <a:ea typeface="zcool-gdh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728617" y="6105144"/>
            <a:ext cx="22335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>
              <a:defRPr sz="2000">
                <a:solidFill>
                  <a:schemeClr val="bg1"/>
                </a:solidFill>
                <a:latin typeface="zcool-gdh"/>
                <a:ea typeface="zcool-gdh"/>
              </a:defRPr>
            </a:lvl1pPr>
          </a:lstStyle>
          <a:p>
            <a:r>
              <a:rPr lang="en-US"/>
              <a:t>///DOCER///</a:t>
            </a:r>
            <a:endParaRPr lang="zh-CN"/>
          </a:p>
        </p:txBody>
      </p:sp>
      <p:sp>
        <p:nvSpPr>
          <p:cNvPr id="5" name="矩形 4"/>
          <p:cNvSpPr/>
          <p:nvPr/>
        </p:nvSpPr>
        <p:spPr>
          <a:xfrm>
            <a:off x="10343213" y="344774"/>
            <a:ext cx="502171" cy="502171"/>
          </a:xfrm>
          <a:prstGeom prst="rect">
            <a:avLst/>
          </a:prstGeom>
          <a:noFill/>
          <a:ln w="12700">
            <a:solidFill>
              <a:schemeClr val="bg1">
                <a:lumMod val="95000"/>
              </a:schemeClr>
            </a:solidFill>
            <a:prstDash val="solid"/>
            <a:miter/>
          </a:ln>
        </p:spPr>
        <p:txBody>
          <a:bodyPr anchor="ctr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16" name="文本框 6"/>
          <p:cNvSpPr txBox="1"/>
          <p:nvPr/>
        </p:nvSpPr>
        <p:spPr>
          <a:xfrm>
            <a:off x="3838028" y="4018697"/>
            <a:ext cx="2895600" cy="8191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4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Team </a:t>
            </a:r>
            <a:r>
              <a:rPr lang="en-US" sz="2400" b="0" i="0" strike="noStrike" spc="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DeadlineWarrior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2658699" y="1531806"/>
            <a:ext cx="3429000" cy="2353733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400966" y="3845224"/>
            <a:ext cx="3429000" cy="2353733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2749318" y="3845224"/>
            <a:ext cx="3429000" cy="2353733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3110782" y="1317703"/>
            <a:ext cx="880839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r>
              <a:rPr lang="en-US" sz="3600">
                <a:latin typeface="微软雅黑" panose="020B0503020204020204" charset="-122"/>
                <a:ea typeface="微软雅黑" panose="020B0503020204020204" charset="-122"/>
              </a:rPr>
              <a:t>01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3110782" y="2396262"/>
            <a:ext cx="25273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dist">
              <a:defRPr sz="24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 algn="ctr"/>
            <a:r>
              <a:rPr lang="en-US"/>
              <a:t>Introduction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6938052" y="4702070"/>
            <a:ext cx="2425700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>
                <a:latin typeface="微软雅黑" panose="020B0503020204020204" charset="-122"/>
                <a:ea typeface="微软雅黑" panose="020B0503020204020204" charset="-122"/>
              </a:rPr>
              <a:t>Goal</a:t>
            </a:r>
          </a:p>
          <a:p>
            <a:pPr lvl="0"/>
            <a:endParaRPr lang="zh-CN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252539" y="4702070"/>
            <a:ext cx="242570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>
                <a:latin typeface="微软雅黑" panose="020B0503020204020204" charset="-122"/>
                <a:ea typeface="微软雅黑" panose="020B0503020204020204" charset="-122"/>
              </a:rPr>
              <a:t>Challenge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3049003" y="3631121"/>
            <a:ext cx="880839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r>
              <a:rPr lang="en-US" sz="3600">
                <a:latin typeface="微软雅黑" panose="020B0503020204020204" charset="-122"/>
                <a:ea typeface="微软雅黑" panose="020B0503020204020204" charset="-122"/>
                <a:cs typeface="+mn-ea"/>
              </a:rPr>
              <a:t>03</a:t>
            </a:r>
            <a:endParaRPr lang="en-US" sz="3600"/>
          </a:p>
        </p:txBody>
      </p:sp>
      <p:sp>
        <p:nvSpPr>
          <p:cNvPr id="35" name="文本框 34"/>
          <p:cNvSpPr txBox="1"/>
          <p:nvPr/>
        </p:nvSpPr>
        <p:spPr>
          <a:xfrm>
            <a:off x="6763050" y="3631121"/>
            <a:ext cx="88265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 sz="3600">
                <a:latin typeface="微软雅黑" panose="020B0503020204020204" charset="-122"/>
                <a:ea typeface="微软雅黑" panose="020B0503020204020204" charset="-122"/>
                <a:cs typeface="+mn-ea"/>
              </a:rPr>
              <a:t>04</a:t>
            </a:r>
            <a:endParaRPr lang="en-US" sz="3600"/>
          </a:p>
        </p:txBody>
      </p:sp>
      <p:sp>
        <p:nvSpPr>
          <p:cNvPr id="38" name="文本框 37"/>
          <p:cNvSpPr txBox="1"/>
          <p:nvPr/>
        </p:nvSpPr>
        <p:spPr>
          <a:xfrm>
            <a:off x="9059333" y="-1219200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lang="zh-CN"/>
          </a:p>
        </p:txBody>
      </p:sp>
      <p:pic>
        <p:nvPicPr>
          <p:cNvPr id="3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400966" y="1531806"/>
            <a:ext cx="3429000" cy="2353733"/>
          </a:xfrm>
          <a:prstGeom prst="rect">
            <a:avLst/>
          </a:prstGeom>
        </p:spPr>
      </p:pic>
      <p:sp>
        <p:nvSpPr>
          <p:cNvPr id="40" name="文本框 25"/>
          <p:cNvSpPr txBox="1"/>
          <p:nvPr/>
        </p:nvSpPr>
        <p:spPr>
          <a:xfrm>
            <a:off x="6938052" y="2388652"/>
            <a:ext cx="2425700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>
                <a:latin typeface="微软雅黑" panose="020B0503020204020204" charset="-122"/>
                <a:ea typeface="微软雅黑" panose="020B0503020204020204" charset="-122"/>
              </a:rPr>
              <a:t>Frame</a:t>
            </a:r>
          </a:p>
          <a:p>
            <a:pPr lvl="0"/>
            <a:endParaRPr lang="zh-CN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文本框 34"/>
          <p:cNvSpPr txBox="1"/>
          <p:nvPr/>
        </p:nvSpPr>
        <p:spPr>
          <a:xfrm>
            <a:off x="6763050" y="1317703"/>
            <a:ext cx="880839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r>
              <a:rPr lang="en-US" sz="3600">
                <a:latin typeface="微软雅黑" panose="020B0503020204020204" charset="-122"/>
                <a:ea typeface="微软雅黑" panose="020B0503020204020204" charset="-122"/>
                <a:cs typeface="+mn-ea"/>
              </a:rPr>
              <a:t>02</a:t>
            </a:r>
            <a:endParaRPr lang="en-US" sz="3600"/>
          </a:p>
        </p:txBody>
      </p:sp>
      <p:sp>
        <p:nvSpPr>
          <p:cNvPr id="42" name="文本框 20"/>
          <p:cNvSpPr txBox="1"/>
          <p:nvPr/>
        </p:nvSpPr>
        <p:spPr>
          <a:xfrm>
            <a:off x="436245" y="549275"/>
            <a:ext cx="3555365" cy="7683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 sz="4400">
                <a:latin typeface="微软雅黑" panose="020B0503020204020204" charset="-122"/>
                <a:ea typeface="微软雅黑" panose="020B0503020204020204" charset="-122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87401" y="2158999"/>
            <a:ext cx="3429000" cy="2353733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239484" y="1944896"/>
            <a:ext cx="880839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r>
              <a:rPr lang="en-US" sz="3600">
                <a:effectLst>
                  <a:outerShdw blurRad="38100" dist="101600" dir="2700000" algn="tl" rotWithShape="0">
                    <a:srgbClr val="FC5AFD"/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01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239484" y="3023456"/>
            <a:ext cx="25273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dist">
              <a:defRPr sz="24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 algn="ctr"/>
            <a:r>
              <a:rPr lang="en-US"/>
              <a:t>Introduction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7162" r="7162"/>
          <a:stretch>
            <a:fillRect/>
          </a:stretch>
        </p:blipFill>
        <p:spPr>
          <a:xfrm>
            <a:off x="0" y="0"/>
            <a:ext cx="12192000" cy="6861022"/>
          </a:xfrm>
          <a:prstGeom prst="rect">
            <a:avLst/>
          </a:prstGeom>
        </p:spPr>
      </p:pic>
      <p:grpSp>
        <p:nvGrpSpPr>
          <p:cNvPr id="5" name="组 4"/>
          <p:cNvGrpSpPr/>
          <p:nvPr/>
        </p:nvGrpSpPr>
        <p:grpSpPr>
          <a:xfrm>
            <a:off x="4370613" y="1730830"/>
            <a:ext cx="3450774" cy="3399362"/>
            <a:chOff x="4123145" y="1144776"/>
            <a:chExt cx="4081145" cy="4081145"/>
          </a:xfrm>
        </p:grpSpPr>
        <p:grpSp>
          <p:nvGrpSpPr>
            <p:cNvPr id="52" name="组合 42"/>
            <p:cNvGrpSpPr/>
            <p:nvPr/>
          </p:nvGrpSpPr>
          <p:grpSpPr>
            <a:xfrm>
              <a:off x="4123145" y="1144776"/>
              <a:ext cx="4081145" cy="4081145"/>
              <a:chOff x="5946" y="2857"/>
              <a:chExt cx="7308" cy="7308"/>
            </a:xfrm>
          </p:grpSpPr>
          <p:sp>
            <p:nvSpPr>
              <p:cNvPr id="55" name="椭圆 54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t="100000" r="100000"/>
                </a:path>
                <a:tileRect l="-100000" b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60" name="椭圆 59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rgbClr val="18DBFF"/>
                </a:solidFill>
                <a:prstDash val="solid"/>
                <a:miter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62" name="组合 43"/>
            <p:cNvGrpSpPr/>
            <p:nvPr/>
          </p:nvGrpSpPr>
          <p:grpSpPr>
            <a:xfrm>
              <a:off x="4812120" y="1833751"/>
              <a:ext cx="2703830" cy="2703830"/>
              <a:chOff x="5946" y="2857"/>
              <a:chExt cx="7308" cy="7308"/>
            </a:xfrm>
          </p:grpSpPr>
          <p:sp>
            <p:nvSpPr>
              <p:cNvPr id="63" name="椭圆 62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64" name="椭圆 63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t="100000" r="100000"/>
                </a:path>
                <a:tileRect l="-100000" b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65" name="椭圆 64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rgbClr val="18DBFF"/>
                </a:solidFill>
                <a:prstDash val="solid"/>
                <a:miter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70" name="文本框 69"/>
          <p:cNvSpPr txBox="1"/>
          <p:nvPr/>
        </p:nvSpPr>
        <p:spPr>
          <a:xfrm>
            <a:off x="9226504" y="1502230"/>
            <a:ext cx="182245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 algn="l"/>
            <a:r>
              <a:rPr lang="zh-CN" sz="2400">
                <a:latin typeface="微软雅黑" panose="020B0503020204020204" charset="-122"/>
                <a:ea typeface="微软雅黑" panose="020B0503020204020204" charset="-122"/>
              </a:rPr>
              <a:t>Goal</a:t>
            </a:r>
          </a:p>
        </p:txBody>
      </p:sp>
      <p:sp>
        <p:nvSpPr>
          <p:cNvPr id="71" name="文本框 70"/>
          <p:cNvSpPr txBox="1"/>
          <p:nvPr/>
        </p:nvSpPr>
        <p:spPr>
          <a:xfrm>
            <a:off x="9287097" y="1957197"/>
            <a:ext cx="2279650" cy="2286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Protect the base from attacking robots</a:t>
            </a:r>
          </a:p>
          <a:p>
            <a:pPr lvl="0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Destroy all rebellious robotics</a:t>
            </a:r>
          </a:p>
          <a:p>
            <a:pPr lvl="0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End the reign of AI empire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1056005" y="1461770"/>
            <a:ext cx="203454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 algn="r"/>
            <a:r>
              <a:rPr lang="zh-CN" sz="2400">
                <a:latin typeface="微软雅黑" panose="020B0503020204020204" charset="-122"/>
                <a:ea typeface="微软雅黑" panose="020B0503020204020204" charset="-122"/>
              </a:rPr>
              <a:t>Background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438156" y="1864013"/>
            <a:ext cx="2711450" cy="1181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Evil Robots has taken over the world!</a:t>
            </a:r>
          </a:p>
          <a:p>
            <a:pPr lvl="0" algn="r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Humanity is on its last hope</a:t>
            </a:r>
          </a:p>
        </p:txBody>
      </p:sp>
      <p:pic>
        <p:nvPicPr>
          <p:cNvPr id="74" name="图片 7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1308" y="1045466"/>
            <a:ext cx="2681416" cy="3511378"/>
          </a:xfrm>
          <a:prstGeom prst="rect">
            <a:avLst/>
          </a:prstGeom>
        </p:spPr>
      </p:pic>
      <p:sp>
        <p:nvSpPr>
          <p:cNvPr id="75" name="文本框 71"/>
          <p:cNvSpPr txBox="1"/>
          <p:nvPr/>
        </p:nvSpPr>
        <p:spPr>
          <a:xfrm>
            <a:off x="996076" y="3872226"/>
            <a:ext cx="182245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 algn="r"/>
            <a:r>
              <a:rPr lang="en-US" sz="2400">
                <a:latin typeface="微软雅黑" panose="020B0503020204020204" charset="-122"/>
                <a:ea typeface="微软雅黑" panose="020B0503020204020204" charset="-122"/>
              </a:rPr>
              <a:t>Our Hero</a:t>
            </a:r>
          </a:p>
        </p:txBody>
      </p:sp>
      <p:sp>
        <p:nvSpPr>
          <p:cNvPr id="76" name="文本框 72"/>
          <p:cNvSpPr txBox="1"/>
          <p:nvPr/>
        </p:nvSpPr>
        <p:spPr>
          <a:xfrm>
            <a:off x="438156" y="4329426"/>
            <a:ext cx="2493102" cy="1181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Elite soldier &amp; Engineer</a:t>
            </a:r>
          </a:p>
          <a:p>
            <a:pPr lvl="0" algn="r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A turret fanatic</a:t>
            </a:r>
          </a:p>
          <a:p>
            <a:pPr lvl="0" algn="r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Destined to save the world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7162" r="7162"/>
          <a:stretch>
            <a:fillRect/>
          </a:stretch>
        </p:blipFill>
        <p:spPr>
          <a:xfrm>
            <a:off x="0" y="635"/>
            <a:ext cx="12192000" cy="6861022"/>
          </a:xfrm>
          <a:prstGeom prst="rect">
            <a:avLst/>
          </a:prstGeom>
        </p:spPr>
      </p:pic>
      <p:grpSp>
        <p:nvGrpSpPr>
          <p:cNvPr id="5" name="组 4"/>
          <p:cNvGrpSpPr/>
          <p:nvPr/>
        </p:nvGrpSpPr>
        <p:grpSpPr>
          <a:xfrm>
            <a:off x="4370613" y="1730830"/>
            <a:ext cx="3450774" cy="3399362"/>
            <a:chOff x="4123145" y="1144776"/>
            <a:chExt cx="4081145" cy="4081145"/>
          </a:xfrm>
        </p:grpSpPr>
        <p:grpSp>
          <p:nvGrpSpPr>
            <p:cNvPr id="52" name="组合 42"/>
            <p:cNvGrpSpPr/>
            <p:nvPr/>
          </p:nvGrpSpPr>
          <p:grpSpPr>
            <a:xfrm>
              <a:off x="4123145" y="1144776"/>
              <a:ext cx="4081145" cy="4081145"/>
              <a:chOff x="5946" y="2857"/>
              <a:chExt cx="7308" cy="7308"/>
            </a:xfrm>
          </p:grpSpPr>
          <p:sp>
            <p:nvSpPr>
              <p:cNvPr id="55" name="椭圆 54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t="100000" r="100000"/>
                </a:path>
                <a:tileRect l="-100000" b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60" name="椭圆 59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rgbClr val="18DBFF"/>
                </a:solidFill>
                <a:prstDash val="solid"/>
                <a:miter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62" name="组合 43"/>
            <p:cNvGrpSpPr/>
            <p:nvPr/>
          </p:nvGrpSpPr>
          <p:grpSpPr>
            <a:xfrm>
              <a:off x="4812120" y="1833751"/>
              <a:ext cx="2703830" cy="2703830"/>
              <a:chOff x="5946" y="2857"/>
              <a:chExt cx="7308" cy="7308"/>
            </a:xfrm>
          </p:grpSpPr>
          <p:sp>
            <p:nvSpPr>
              <p:cNvPr id="63" name="椭圆 62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64" name="椭圆 63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t="100000" r="100000"/>
                </a:path>
                <a:tileRect l="-100000" b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65" name="椭圆 64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5946" y="2857"/>
                <a:ext cx="7309" cy="7309"/>
              </a:xfrm>
              <a:prstGeom prst="ellipse">
                <a:avLst/>
              </a:prstGeom>
              <a:gradFill>
                <a:gsLst>
                  <a:gs pos="60000">
                    <a:srgbClr val="09193C">
                      <a:alpha val="0"/>
                    </a:srgbClr>
                  </a:gs>
                  <a:gs pos="90000">
                    <a:srgbClr val="18DBFF"/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>
                <a:solidFill>
                  <a:srgbClr val="18DBFF"/>
                </a:solidFill>
                <a:prstDash val="solid"/>
                <a:miter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67" name="文本框 66"/>
          <p:cNvSpPr txBox="1"/>
          <p:nvPr/>
        </p:nvSpPr>
        <p:spPr>
          <a:xfrm>
            <a:off x="9017069" y="735764"/>
            <a:ext cx="204470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 algn="l"/>
            <a:r>
              <a:rPr lang="zh-CN" sz="2400">
                <a:latin typeface="微软雅黑" panose="020B0503020204020204" charset="-122"/>
                <a:ea typeface="微软雅黑" panose="020B0503020204020204" charset="-122"/>
                <a:cs typeface="+mn-ea"/>
              </a:rPr>
              <a:t>Upgrades</a:t>
            </a:r>
            <a:endParaRPr lang="en-US" sz="2400"/>
          </a:p>
        </p:txBody>
      </p:sp>
      <p:sp>
        <p:nvSpPr>
          <p:cNvPr id="69" name="文本框 68"/>
          <p:cNvSpPr txBox="1"/>
          <p:nvPr/>
        </p:nvSpPr>
        <p:spPr>
          <a:xfrm>
            <a:off x="9026594" y="1196795"/>
            <a:ext cx="2489200" cy="1066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600" b="0" i="0" strike="noStrike" spc="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With enough coins/exp turret can level up and player can choose 1 upgrades from 3 options</a:t>
            </a:r>
          </a:p>
        </p:txBody>
      </p:sp>
      <p:sp>
        <p:nvSpPr>
          <p:cNvPr id="70" name="文本框 69"/>
          <p:cNvSpPr txBox="1"/>
          <p:nvPr/>
        </p:nvSpPr>
        <p:spPr>
          <a:xfrm>
            <a:off x="9212014" y="4125917"/>
            <a:ext cx="207645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 algn="l"/>
            <a:r>
              <a:rPr lang="zh-CN" sz="2400">
                <a:latin typeface="微软雅黑" panose="020B0503020204020204" charset="-122"/>
                <a:ea typeface="微软雅黑" panose="020B0503020204020204" charset="-122"/>
                <a:cs typeface="+mn-ea"/>
              </a:rPr>
              <a:t>Strategize</a:t>
            </a:r>
            <a:endParaRPr lang="en-US" sz="2400"/>
          </a:p>
        </p:txBody>
      </p:sp>
      <p:sp>
        <p:nvSpPr>
          <p:cNvPr id="71" name="文本框 70"/>
          <p:cNvSpPr txBox="1"/>
          <p:nvPr/>
        </p:nvSpPr>
        <p:spPr>
          <a:xfrm>
            <a:off x="9248844" y="4496777"/>
            <a:ext cx="2279650" cy="1917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By getting different upgrades, build your turret/weapons according to your playstyle.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1047558" y="1499997"/>
            <a:ext cx="182245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 algn="r"/>
            <a:r>
              <a:rPr lang="zh-CN" sz="2400">
                <a:latin typeface="微软雅黑" panose="020B0503020204020204" charset="-122"/>
                <a:ea typeface="微软雅黑" panose="020B0503020204020204" charset="-122"/>
                <a:cs typeface="+mn-ea"/>
              </a:rPr>
              <a:t>Gameplay</a:t>
            </a:r>
            <a:endParaRPr lang="en-US" sz="2400"/>
          </a:p>
        </p:txBody>
      </p:sp>
      <p:sp>
        <p:nvSpPr>
          <p:cNvPr id="73" name="文本框 72"/>
          <p:cNvSpPr txBox="1"/>
          <p:nvPr/>
        </p:nvSpPr>
        <p:spPr>
          <a:xfrm>
            <a:off x="280238" y="1961662"/>
            <a:ext cx="2997200" cy="1917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11150" lvl="0" indent="-311150" algn="r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Drop turret at strategic position</a:t>
            </a:r>
          </a:p>
          <a:p>
            <a:pPr marL="311150" lvl="0" indent="-311150" algn="r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Fight along or collect upgrades around the map</a:t>
            </a:r>
          </a:p>
          <a:p>
            <a:pPr marL="311150" lvl="0" indent="-311150" algn="r">
              <a:lnSpc>
                <a:spcPct val="150000"/>
              </a:lnSpc>
              <a:buFont typeface="Wingdings" panose="05000000000000000000" charset="0"/>
              <a:buChar char="l"/>
            </a:pPr>
            <a:endParaRPr lang="en-US" sz="1600">
              <a:solidFill>
                <a:srgbClr val="FFFFFF"/>
              </a:solidFill>
              <a:latin typeface="等线 Light" panose="02010600030101010101" charset="-122"/>
              <a:ea typeface="等线 Light" panose="02010600030101010101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1212811" y="4035112"/>
            <a:ext cx="182245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 algn="r"/>
            <a:r>
              <a:rPr lang="zh-CN" sz="2400">
                <a:latin typeface="微软雅黑" panose="020B0503020204020204" charset="-122"/>
                <a:ea typeface="微软雅黑" panose="020B0503020204020204" charset="-122"/>
                <a:cs typeface="+mn-ea"/>
              </a:rPr>
              <a:t>Weapons</a:t>
            </a:r>
            <a:endParaRPr lang="zh-CN" sz="2400"/>
          </a:p>
        </p:txBody>
      </p:sp>
      <p:sp>
        <p:nvSpPr>
          <p:cNvPr id="77" name="文本框 76"/>
          <p:cNvSpPr txBox="1"/>
          <p:nvPr/>
        </p:nvSpPr>
        <p:spPr>
          <a:xfrm>
            <a:off x="755611" y="4496777"/>
            <a:ext cx="2279650" cy="11874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Turrets</a:t>
            </a:r>
          </a:p>
          <a:p>
            <a:pPr lvl="0" algn="r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Pistol</a:t>
            </a:r>
          </a:p>
          <a:p>
            <a:pPr lvl="0" algn="r">
              <a:lnSpc>
                <a:spcPct val="150000"/>
              </a:lnSpc>
            </a:pPr>
            <a:r>
              <a:rPr lang="en-US" sz="160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Bombs &amp; Traps, etc.</a:t>
            </a:r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6187" y="548860"/>
            <a:ext cx="2199428" cy="2880204"/>
          </a:xfrm>
          <a:prstGeom prst="rect">
            <a:avLst/>
          </a:prstGeom>
        </p:spPr>
      </p:pic>
      <p:pic>
        <p:nvPicPr>
          <p:cNvPr id="79" name="图片 7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3414" y="3234964"/>
            <a:ext cx="1765300" cy="1987718"/>
          </a:xfrm>
          <a:prstGeom prst="rect">
            <a:avLst/>
          </a:prstGeom>
        </p:spPr>
      </p:pic>
      <p:pic>
        <p:nvPicPr>
          <p:cNvPr id="80" name="图片 7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4854" y="1795390"/>
            <a:ext cx="1287749" cy="1785276"/>
          </a:xfrm>
          <a:prstGeom prst="rect">
            <a:avLst/>
          </a:prstGeom>
        </p:spPr>
      </p:pic>
      <p:sp>
        <p:nvSpPr>
          <p:cNvPr id="81" name="矩形 80"/>
          <p:cNvSpPr/>
          <p:nvPr/>
        </p:nvSpPr>
        <p:spPr>
          <a:xfrm>
            <a:off x="9378108" y="2465024"/>
            <a:ext cx="605928" cy="853807"/>
          </a:xfrm>
          <a:prstGeom prst="rect">
            <a:avLst/>
          </a:prstGeom>
          <a:solidFill>
            <a:srgbClr val="0188FB"/>
          </a:solidFill>
          <a:ln w="12700">
            <a:solidFill>
              <a:srgbClr val="5C5C5C"/>
            </a:solidFill>
            <a:prstDash val="solid"/>
          </a:ln>
        </p:spPr>
        <p:txBody>
          <a:bodyPr anchor="ctr"/>
          <a:lstStyle/>
          <a:p>
            <a:pPr lvl="0" algn="ctr"/>
            <a:r>
              <a:rPr lang="en-US" b="1">
                <a:solidFill>
                  <a:srgbClr val="FFFFFF"/>
                </a:solidFill>
              </a:rPr>
              <a:t>?</a:t>
            </a:r>
          </a:p>
        </p:txBody>
      </p:sp>
      <p:sp>
        <p:nvSpPr>
          <p:cNvPr id="82" name="矩形 81"/>
          <p:cNvSpPr/>
          <p:nvPr/>
        </p:nvSpPr>
        <p:spPr>
          <a:xfrm>
            <a:off x="10097807" y="2465024"/>
            <a:ext cx="605928" cy="853807"/>
          </a:xfrm>
          <a:prstGeom prst="rect">
            <a:avLst/>
          </a:prstGeom>
          <a:solidFill>
            <a:srgbClr val="0188FB"/>
          </a:solidFill>
          <a:ln w="12700">
            <a:solidFill>
              <a:srgbClr val="5C5C5C"/>
            </a:solidFill>
            <a:prstDash val="solid"/>
          </a:ln>
        </p:spPr>
        <p:txBody>
          <a:bodyPr anchor="ctr"/>
          <a:lstStyle/>
          <a:p>
            <a:pPr lvl="0" algn="ctr"/>
            <a:r>
              <a:rPr lang="en-US" b="1">
                <a:solidFill>
                  <a:srgbClr val="FFFFFF"/>
                </a:solidFill>
              </a:rPr>
              <a:t>?</a:t>
            </a:r>
          </a:p>
        </p:txBody>
      </p:sp>
      <p:sp>
        <p:nvSpPr>
          <p:cNvPr id="83" name="矩形 82"/>
          <p:cNvSpPr/>
          <p:nvPr/>
        </p:nvSpPr>
        <p:spPr>
          <a:xfrm>
            <a:off x="10817506" y="2465024"/>
            <a:ext cx="605928" cy="853807"/>
          </a:xfrm>
          <a:prstGeom prst="rect">
            <a:avLst/>
          </a:prstGeom>
          <a:solidFill>
            <a:srgbClr val="0188FB"/>
          </a:solidFill>
          <a:ln w="12700">
            <a:solidFill>
              <a:srgbClr val="5C5C5C"/>
            </a:solidFill>
            <a:prstDash val="solid"/>
          </a:ln>
        </p:spPr>
        <p:txBody>
          <a:bodyPr anchor="ctr"/>
          <a:lstStyle/>
          <a:p>
            <a:pPr lvl="0" algn="ctr"/>
            <a:r>
              <a:rPr lang="en-US" b="1">
                <a:solidFill>
                  <a:srgbClr val="FFFFFF"/>
                </a:solidFill>
              </a:rPr>
              <a:t>?</a:t>
            </a:r>
          </a:p>
        </p:txBody>
      </p:sp>
      <p:sp>
        <p:nvSpPr>
          <p:cNvPr id="2" name="文本框 68"/>
          <p:cNvSpPr txBox="1"/>
          <p:nvPr/>
        </p:nvSpPr>
        <p:spPr>
          <a:xfrm>
            <a:off x="9375209" y="3430725"/>
            <a:ext cx="248920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MY" altLang="en-US" sz="1600" b="0" i="0" strike="noStrike" spc="0">
                <a:solidFill>
                  <a:srgbClr val="FFFFFF"/>
                </a:solidFill>
                <a:latin typeface="等线 Light" panose="02010600030101010101" charset="-122"/>
                <a:ea typeface="等线 Light" panose="02010600030101010101" charset="-122"/>
              </a:rPr>
              <a:t>Players can also collect different weapons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0" y="0"/>
            <a:ext cx="12189833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35" y="396959"/>
            <a:ext cx="670560" cy="648335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1424970" y="459516"/>
            <a:ext cx="306832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Gameplay sketch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7779737" y="2286064"/>
            <a:ext cx="4164343" cy="230695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 algn="ctr"/>
            <a:r>
              <a:rPr lang="en-US" sz="3600">
                <a:latin typeface="+mj-lt"/>
                <a:ea typeface="+mj-lt"/>
              </a:rPr>
              <a:t>Tower Defense </a:t>
            </a:r>
          </a:p>
          <a:p>
            <a:pPr lvl="0" algn="ctr"/>
            <a:r>
              <a:rPr lang="en-US" sz="3600">
                <a:latin typeface="+mj-lt"/>
                <a:ea typeface="+mj-lt"/>
              </a:rPr>
              <a:t>&amp; RPG</a:t>
            </a:r>
          </a:p>
          <a:p>
            <a:pPr lvl="0" algn="ctr"/>
            <a:r>
              <a:rPr lang="en-US" sz="3600">
                <a:latin typeface="+mj-lt"/>
                <a:ea typeface="+mj-lt"/>
              </a:rPr>
              <a:t>Top-down view</a:t>
            </a:r>
          </a:p>
          <a:p>
            <a:pPr lvl="0" algn="ctr"/>
            <a:r>
              <a:rPr lang="en-US" sz="3600">
                <a:latin typeface="+mj-lt"/>
                <a:ea typeface="+mj-lt"/>
              </a:rPr>
              <a:t>Pixel style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103" y="1129162"/>
            <a:ext cx="7217376" cy="54989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70467" y="2175932"/>
            <a:ext cx="3429000" cy="2353733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07554" y="3032778"/>
            <a:ext cx="2425700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>
                <a:latin typeface="+mj-lt"/>
                <a:ea typeface="+mj-lt"/>
              </a:rPr>
              <a:t>Frame</a:t>
            </a:r>
          </a:p>
          <a:p>
            <a:pPr lvl="0"/>
            <a:endParaRPr lang="zh-CN">
              <a:latin typeface="+mj-lt"/>
              <a:ea typeface="+mj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07554" y="1961829"/>
            <a:ext cx="880839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r>
              <a:rPr lang="en-US" sz="3600">
                <a:latin typeface="微软雅黑" panose="020B0503020204020204" charset="-122"/>
                <a:ea typeface="微软雅黑" panose="020B0503020204020204" charset="-122"/>
              </a:rPr>
              <a:t>02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531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3185160" y="923290"/>
            <a:ext cx="6756400" cy="5692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marL="466090" lvl="0" indent="-466090" algn="l">
              <a:buFont typeface="Zapf Dingbats" charset="0"/>
              <a:buChar char="✧"/>
            </a:pPr>
            <a:r>
              <a:rPr lang="en-US" sz="2400">
                <a:latin typeface="微软雅黑"/>
                <a:ea typeface="微软雅黑"/>
              </a:rPr>
              <a:t>Scene</a:t>
            </a:r>
          </a:p>
          <a:p>
            <a:pPr marL="932815" lvl="1" indent="-466090" algn="l">
              <a:buFont typeface="Wingdings" panose="05000000000000000000" charset="0"/>
              <a:buChar char="Ø"/>
            </a:pPr>
            <a:r>
              <a:rPr lang="en-US" sz="2400" b="0" i="0" strike="noStrike" spc="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/>
                <a:ea typeface="微软雅黑"/>
              </a:rPr>
              <a:t>Several </a:t>
            </a:r>
            <a:r>
              <a:rPr lang="en-US" sz="2400" b="0" i="0" strike="noStrike" spc="0" err="1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/>
                <a:ea typeface="微软雅黑"/>
              </a:rPr>
              <a:t>scences</a:t>
            </a:r>
            <a:r>
              <a:rPr lang="en-US" sz="2400" b="0" i="0" strike="noStrike" spc="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/>
                <a:ea typeface="微软雅黑"/>
              </a:rPr>
              <a:t> &amp; levels</a:t>
            </a:r>
          </a:p>
          <a:p>
            <a:pPr marL="932815" lvl="1" indent="-466090" algn="l">
              <a:buFont typeface="Wingdings" panose="05000000000000000000" charset="0"/>
              <a:buChar char="Ø"/>
            </a:pPr>
            <a:r>
              <a:rPr lang="en-MY" altLang="en-US" sz="2400" b="0" i="0" strike="noStrike" spc="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/>
                <a:ea typeface="微软雅黑"/>
              </a:rPr>
              <a:t>Attack mode in later scenes</a:t>
            </a:r>
          </a:p>
          <a:p>
            <a:pPr marL="466725" lvl="1" indent="0" algn="l">
              <a:buFont typeface="Wingdings" panose="05000000000000000000" charset="0"/>
              <a:buNone/>
            </a:pPr>
            <a:endParaRPr lang="en-US" sz="2400" b="0" i="0" strike="noStrike" spc="0">
              <a:solidFill>
                <a:srgbClr val="48F9FF"/>
              </a:solidFill>
              <a:effectLst>
                <a:outerShdw dist="101600" dir="2700000" algn="tl" rotWithShape="0">
                  <a:srgbClr val="FF0000">
                    <a:alpha val="49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marL="466090" lvl="0" indent="-466090" algn="l">
              <a:buFont typeface="Zapf Dingbats" charset="0"/>
              <a:buChar char="✧"/>
            </a:pPr>
            <a:r>
              <a:rPr lang="en-US" sz="2400">
                <a:latin typeface="微软雅黑"/>
                <a:ea typeface="微软雅黑"/>
              </a:rPr>
              <a:t>Object</a:t>
            </a:r>
          </a:p>
          <a:p>
            <a:pPr marL="932815" lvl="1" indent="-466090" algn="l">
              <a:buFont typeface="Wingdings" panose="05000000000000000000" charset="0"/>
              <a:buChar char="Ø"/>
            </a:pPr>
            <a:r>
              <a:rPr lang="en-US" sz="2400" b="0" i="0" strike="noStrike" spc="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/>
                <a:ea typeface="微软雅黑"/>
              </a:rPr>
              <a:t>One hero</a:t>
            </a:r>
          </a:p>
          <a:p>
            <a:pPr marL="932815" lvl="1" indent="-466090" algn="l">
              <a:buFont typeface="Wingdings" panose="05000000000000000000" charset="0"/>
              <a:buChar char="Ø"/>
            </a:pPr>
            <a:r>
              <a:rPr lang="en-US" sz="2400" b="0" i="0" strike="noStrike" spc="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/>
                <a:ea typeface="微软雅黑"/>
              </a:rPr>
              <a:t>One or more Turrets</a:t>
            </a:r>
          </a:p>
          <a:p>
            <a:pPr marL="932815" lvl="1" indent="-466090" algn="l">
              <a:buFont typeface="Wingdings" panose="05000000000000000000" charset="0"/>
              <a:buChar char="Ø"/>
            </a:pPr>
            <a:r>
              <a:rPr lang="en-US" sz="2400" b="0" i="0" strike="noStrike" spc="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/>
                <a:ea typeface="微软雅黑"/>
              </a:rPr>
              <a:t>Various weapons</a:t>
            </a:r>
          </a:p>
          <a:p>
            <a:pPr marL="932815" lvl="1" indent="-466090" algn="l">
              <a:buFont typeface="Wingdings" panose="05000000000000000000" charset="0"/>
              <a:buChar char="Ø"/>
            </a:pPr>
            <a:r>
              <a:rPr lang="en-MY" altLang="en-US" sz="2400" b="0" i="0" strike="noStrike" spc="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/>
                <a:ea typeface="微软雅黑"/>
              </a:rPr>
              <a:t>Various</a:t>
            </a:r>
            <a:r>
              <a:rPr lang="en-US" sz="2400" b="0" i="0" strike="noStrike" spc="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/>
                <a:ea typeface="微软雅黑"/>
              </a:rPr>
              <a:t> enemies</a:t>
            </a:r>
          </a:p>
          <a:p>
            <a:pPr marL="466725" lvl="1" indent="0" algn="l">
              <a:buFont typeface="Wingdings" panose="05000000000000000000" charset="0"/>
              <a:buNone/>
            </a:pPr>
            <a:endParaRPr lang="en-US" sz="2400" b="0" i="0" strike="noStrike" spc="0">
              <a:solidFill>
                <a:srgbClr val="48F9FF"/>
              </a:solidFill>
              <a:effectLst>
                <a:outerShdw dist="101600" dir="2700000" algn="tl" rotWithShape="0">
                  <a:srgbClr val="FF0000">
                    <a:alpha val="49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  <a:p>
            <a:pPr marL="466090" lvl="0" indent="-466090" algn="l">
              <a:buFont typeface="Zapf Dingbats" charset="0"/>
              <a:buChar char="✧"/>
            </a:pPr>
            <a:r>
              <a:rPr lang="en-US" sz="2400">
                <a:latin typeface="微软雅黑"/>
                <a:ea typeface="微软雅黑"/>
              </a:rPr>
              <a:t>Background</a:t>
            </a:r>
          </a:p>
          <a:p>
            <a:pPr marL="932815" lvl="1" indent="-466090" algn="l">
              <a:buFont typeface="Wingdings" panose="05000000000000000000" charset="0"/>
              <a:buChar char="Ø"/>
            </a:pPr>
            <a:r>
              <a:rPr lang="en-US" sz="2400" b="0" i="0" strike="noStrike" spc="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/>
                <a:ea typeface="微软雅黑"/>
              </a:rPr>
              <a:t>BGM &amp; sound effect</a:t>
            </a:r>
          </a:p>
          <a:p>
            <a:pPr marL="932815" lvl="1" indent="-466090">
              <a:buFont typeface="Wingdings" panose="05000000000000000000" charset="0"/>
              <a:buChar char="Ø"/>
            </a:pPr>
            <a:r>
              <a:rPr lang="en-US" sz="24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/>
                <a:ea typeface="微软雅黑"/>
              </a:rPr>
              <a:t>Light Story</a:t>
            </a:r>
            <a:endParaRPr lang="en-US" sz="2400" b="0" i="0" strike="noStrike" spc="0">
              <a:solidFill>
                <a:srgbClr val="48F9FF"/>
              </a:solidFill>
              <a:effectLst>
                <a:outerShdw dist="101600" dir="2700000" algn="tl" rotWithShape="0">
                  <a:srgbClr val="FF0000">
                    <a:alpha val="49000"/>
                  </a:srgbClr>
                </a:outerShdw>
              </a:effectLst>
              <a:latin typeface="微软雅黑"/>
              <a:ea typeface="微软雅黑"/>
            </a:endParaRPr>
          </a:p>
          <a:p>
            <a:pPr marL="0" lvl="0" indent="0">
              <a:buNone/>
            </a:pPr>
            <a:endParaRPr lang="en-US">
              <a:latin typeface="微软雅黑" panose="020B0503020204020204" charset="-122"/>
              <a:ea typeface="微软雅黑" panose="020B0503020204020204" charset="-122"/>
            </a:endParaRPr>
          </a:p>
          <a:p>
            <a:pPr marL="349885" lvl="1" indent="0" algn="l">
              <a:buNone/>
            </a:pPr>
            <a:endParaRPr lang="en-US" sz="2400" b="0" i="0" strike="noStrike" spc="0">
              <a:solidFill>
                <a:srgbClr val="48F9FF"/>
              </a:solidFill>
              <a:effectLst>
                <a:outerShdw dist="101600" dir="2700000" algn="tl" rotWithShape="0">
                  <a:srgbClr val="FF0000">
                    <a:alpha val="49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2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35" y="396959"/>
            <a:ext cx="670560" cy="648335"/>
          </a:xfrm>
          <a:prstGeom prst="rect">
            <a:avLst/>
          </a:prstGeom>
        </p:spPr>
      </p:pic>
      <p:sp>
        <p:nvSpPr>
          <p:cNvPr id="33" name="矩形 20"/>
          <p:cNvSpPr/>
          <p:nvPr/>
        </p:nvSpPr>
        <p:spPr>
          <a:xfrm>
            <a:off x="1424970" y="459516"/>
            <a:ext cx="269875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800">
                <a:solidFill>
                  <a:srgbClr val="FFFF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Frame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802817" y="2175932"/>
            <a:ext cx="3429000" cy="2353733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306038" y="3032778"/>
            <a:ext cx="242570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pPr lvl="0"/>
            <a:r>
              <a:rPr lang="en-US">
                <a:latin typeface="微软雅黑" panose="020B0503020204020204" charset="-122"/>
                <a:ea typeface="微软雅黑" panose="020B0503020204020204" charset="-122"/>
              </a:rPr>
              <a:t>Challenge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265697" y="1961829"/>
            <a:ext cx="880839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lvl="0" algn="ctr">
              <a:defRPr sz="2800">
                <a:solidFill>
                  <a:srgbClr val="48F9FF"/>
                </a:solidFill>
                <a:effectLst>
                  <a:outerShdw dist="101600" dir="2700000" algn="tl" rotWithShape="0">
                    <a:srgbClr val="FF0000">
                      <a:alpha val="49000"/>
                    </a:srgbClr>
                  </a:outerShdw>
                </a:effectLst>
                <a:latin typeface="zcool-gdh"/>
                <a:ea typeface="zcool-gdh"/>
              </a:defRPr>
            </a:lvl1pPr>
          </a:lstStyle>
          <a:p>
            <a:r>
              <a:rPr lang="en-US" sz="3600"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revision>1</cp:revision>
  <dcterms:created xsi:type="dcterms:W3CDTF">2022-07-14T17:20:37Z</dcterms:created>
  <dcterms:modified xsi:type="dcterms:W3CDTF">2022-07-15T01:02:10Z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AD52D6F8C84F421388BE4285840BF897</vt:lpwstr>
  </property>
  <property fmtid="{D5CDD505-2E9C-101B-9397-08002B2CF9AE}" pid="3" name="KSOProductBuildVer">
    <vt:lpwstr>1033-11.2.0.11191</vt:lpwstr>
  </property>
</Properties>
</file>

<file path=docProps/thumbnail.jpeg>
</file>